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4"/>
  </p:normalViewPr>
  <p:slideViewPr>
    <p:cSldViewPr>
      <p:cViewPr varScale="1">
        <p:scale>
          <a:sx n="112" d="100"/>
          <a:sy n="112" d="100"/>
        </p:scale>
        <p:origin x="16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359B-261B-482F-A8A6-E853A52C4647}" type="datetimeFigureOut">
              <a:rPr kumimoji="1" lang="ja-JP" altLang="en-US" smtClean="0"/>
              <a:t>2019/12/14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C2F1-43DE-47A0-A4EF-15D7ED575E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64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359B-261B-482F-A8A6-E853A52C4647}" type="datetimeFigureOut">
              <a:rPr kumimoji="1" lang="ja-JP" altLang="en-US" smtClean="0"/>
              <a:t>2019/12/14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C2F1-43DE-47A0-A4EF-15D7ED575E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03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359B-261B-482F-A8A6-E853A52C4647}" type="datetimeFigureOut">
              <a:rPr kumimoji="1" lang="ja-JP" altLang="en-US" smtClean="0"/>
              <a:t>2019/12/14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C2F1-43DE-47A0-A4EF-15D7ED575E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837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359B-261B-482F-A8A6-E853A52C4647}" type="datetimeFigureOut">
              <a:rPr kumimoji="1" lang="ja-JP" altLang="en-US" smtClean="0"/>
              <a:t>2019/12/14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C2F1-43DE-47A0-A4EF-15D7ED575E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25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359B-261B-482F-A8A6-E853A52C4647}" type="datetimeFigureOut">
              <a:rPr kumimoji="1" lang="ja-JP" altLang="en-US" smtClean="0"/>
              <a:t>2019/12/14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C2F1-43DE-47A0-A4EF-15D7ED575E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76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359B-261B-482F-A8A6-E853A52C4647}" type="datetimeFigureOut">
              <a:rPr kumimoji="1" lang="ja-JP" altLang="en-US" smtClean="0"/>
              <a:t>2019/12/14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C2F1-43DE-47A0-A4EF-15D7ED575E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27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359B-261B-482F-A8A6-E853A52C4647}" type="datetimeFigureOut">
              <a:rPr kumimoji="1" lang="ja-JP" altLang="en-US" smtClean="0"/>
              <a:t>2019/12/14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C2F1-43DE-47A0-A4EF-15D7ED575E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372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359B-261B-482F-A8A6-E853A52C4647}" type="datetimeFigureOut">
              <a:rPr kumimoji="1" lang="ja-JP" altLang="en-US" smtClean="0"/>
              <a:t>2019/12/14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C2F1-43DE-47A0-A4EF-15D7ED575E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579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359B-261B-482F-A8A6-E853A52C4647}" type="datetimeFigureOut">
              <a:rPr kumimoji="1" lang="ja-JP" altLang="en-US" smtClean="0"/>
              <a:t>2019/12/14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C2F1-43DE-47A0-A4EF-15D7ED575E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373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359B-261B-482F-A8A6-E853A52C4647}" type="datetimeFigureOut">
              <a:rPr kumimoji="1" lang="ja-JP" altLang="en-US" smtClean="0"/>
              <a:t>2019/12/14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C2F1-43DE-47A0-A4EF-15D7ED575E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04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359B-261B-482F-A8A6-E853A52C4647}" type="datetimeFigureOut">
              <a:rPr kumimoji="1" lang="ja-JP" altLang="en-US" smtClean="0"/>
              <a:t>2019/12/14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C2F1-43DE-47A0-A4EF-15D7ED575E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61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7359B-261B-482F-A8A6-E853A52C4647}" type="datetimeFigureOut">
              <a:rPr kumimoji="1" lang="ja-JP" altLang="en-US" smtClean="0"/>
              <a:t>2019/12/14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5C2F1-43DE-47A0-A4EF-15D7ED575E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37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00730"/>
            <a:ext cx="8062664" cy="3483819"/>
          </a:xfrm>
        </p:spPr>
        <p:txBody>
          <a:bodyPr>
            <a:normAutofit/>
          </a:bodyPr>
          <a:lstStyle/>
          <a:p>
            <a:r>
              <a:rPr kumimoji="1" lang="ja-JP" altLang="en-US" sz="4800" dirty="0"/>
              <a:t>共和党第三回結党準備会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ja-JP" altLang="en-US" dirty="0"/>
              <a:t>共通善（</a:t>
            </a:r>
            <a:r>
              <a:rPr kumimoji="1" lang="en-US" altLang="ja-JP" dirty="0"/>
              <a:t>Common Good</a:t>
            </a:r>
            <a:r>
              <a:rPr kumimoji="1" lang="ja-JP" altLang="en-US" dirty="0"/>
              <a:t>）について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2425824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　２０１９年１２月１５日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ja-JP" altLang="en-US" sz="5400">
                <a:solidFill>
                  <a:schemeClr val="bg1">
                    <a:lumMod val="50000"/>
                  </a:schemeClr>
                </a:solidFill>
                <a:latin typeface="Kozuka Mincho Pr6N R" panose="02020400000000000000" pitchFamily="18" charset="-128"/>
                <a:ea typeface="Kozuka Mincho Pr6N R" panose="02020400000000000000" pitchFamily="18" charset="-128"/>
              </a:rPr>
              <a:t>首藤</a:t>
            </a:r>
            <a:r>
              <a:rPr lang="en-US" altLang="ja-JP" sz="5400">
                <a:solidFill>
                  <a:schemeClr val="bg1">
                    <a:lumMod val="50000"/>
                  </a:schemeClr>
                </a:solidFill>
                <a:latin typeface="Kozuka Mincho Pr6N R" panose="02020400000000000000" pitchFamily="18" charset="-128"/>
                <a:ea typeface="Kozuka Mincho Pr6N R" panose="02020400000000000000" pitchFamily="18" charset="-128"/>
              </a:rPr>
              <a:t> </a:t>
            </a:r>
            <a:r>
              <a:rPr lang="ja-JP" altLang="en-US" sz="5400">
                <a:solidFill>
                  <a:schemeClr val="bg1">
                    <a:lumMod val="50000"/>
                  </a:schemeClr>
                </a:solidFill>
                <a:latin typeface="Kozuka Mincho Pr6N R" panose="02020400000000000000" pitchFamily="18" charset="-128"/>
                <a:ea typeface="Kozuka Mincho Pr6N R" panose="02020400000000000000" pitchFamily="18" charset="-128"/>
              </a:rPr>
              <a:t>信彦</a:t>
            </a:r>
            <a:endParaRPr kumimoji="1" lang="en-US" altLang="ja-JP" sz="5400" dirty="0">
              <a:solidFill>
                <a:schemeClr val="bg1">
                  <a:lumMod val="50000"/>
                </a:schemeClr>
              </a:solidFill>
              <a:latin typeface="Kozuka Mincho Pr6N R" panose="02020400000000000000" pitchFamily="18" charset="-128"/>
              <a:ea typeface="Kozuka Mincho Pr6N R" panose="02020400000000000000" pitchFamily="18" charset="-128"/>
            </a:endParaRPr>
          </a:p>
          <a:p>
            <a:endParaRPr kumimoji="1"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54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共通善（</a:t>
            </a:r>
            <a:r>
              <a:rPr kumimoji="1" lang="en-US" altLang="ja-JP" dirty="0"/>
              <a:t>Common</a:t>
            </a:r>
            <a:r>
              <a:rPr kumimoji="1" lang="ja-JP" altLang="en-US" dirty="0"/>
              <a:t>　</a:t>
            </a:r>
            <a:r>
              <a:rPr kumimoji="1" lang="en-US" altLang="ja-JP" dirty="0"/>
              <a:t>Good)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/>
          </a:bodyPr>
          <a:lstStyle/>
          <a:p>
            <a:r>
              <a:rPr kumimoji="1" lang="ja-JP" altLang="en-US" sz="3600" dirty="0"/>
              <a:t>神・王・政府が決める「善」と、</a:t>
            </a:r>
            <a:endParaRPr kumimoji="1" lang="en-US" altLang="ja-JP" sz="3600" dirty="0"/>
          </a:p>
          <a:p>
            <a:pPr marL="0" indent="0">
              <a:buNone/>
            </a:pPr>
            <a:r>
              <a:rPr kumimoji="1" lang="ja-JP" altLang="en-US" sz="3600" dirty="0"/>
              <a:t>　　　　　　　　　　　皆が決める「共通善」</a:t>
            </a:r>
            <a:endParaRPr kumimoji="1" lang="en-US" altLang="ja-JP" sz="3600" dirty="0"/>
          </a:p>
          <a:p>
            <a:r>
              <a:rPr lang="ja-JP" altLang="en-US" sz="3600" dirty="0"/>
              <a:t>皆が参加して作り、皆が納得し、皆が守る</a:t>
            </a:r>
            <a:endParaRPr kumimoji="1" lang="en-US" altLang="ja-JP" sz="3600" dirty="0"/>
          </a:p>
          <a:p>
            <a:r>
              <a:rPr kumimoji="1" lang="ja-JP" altLang="en-US" sz="3600" dirty="0"/>
              <a:t>共和主義と共通善（共通善と愛国）</a:t>
            </a:r>
            <a:endParaRPr kumimoji="1" lang="en-US" altLang="ja-JP" sz="3600" dirty="0"/>
          </a:p>
          <a:p>
            <a:r>
              <a:rPr kumimoji="1" lang="ja-JP" altLang="en-US" sz="3600" dirty="0"/>
              <a:t>古く（古代ローマ）からある共通善がなぜ現代に語られるのか？</a:t>
            </a:r>
            <a:endParaRPr kumimoji="1" lang="en-US" altLang="ja-JP" sz="3600" dirty="0"/>
          </a:p>
          <a:p>
            <a:r>
              <a:rPr lang="ja-JP" altLang="en-US" sz="3600" dirty="0"/>
              <a:t>教皇フランシスコ上智大訓話</a:t>
            </a:r>
            <a:endParaRPr lang="en-US" altLang="ja-JP" sz="3600" dirty="0"/>
          </a:p>
          <a:p>
            <a:endParaRPr kumimoji="1" lang="en-US" altLang="ja-JP" sz="36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9210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kumimoji="1" lang="ja-JP" altLang="en-US" dirty="0"/>
              <a:t>共通善と公共の福祉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Autofit/>
          </a:bodyPr>
          <a:lstStyle/>
          <a:p>
            <a:r>
              <a:rPr lang="ja-JP" altLang="en-US" sz="2800" b="1" dirty="0"/>
              <a:t>日本憲法１２条　マッカーサー草稿における</a:t>
            </a:r>
            <a:endParaRPr lang="en-US" altLang="ja-JP" sz="2800" b="1" dirty="0"/>
          </a:p>
          <a:p>
            <a:pPr marL="0" indent="0">
              <a:buNone/>
            </a:pPr>
            <a:r>
              <a:rPr lang="ja-JP" altLang="en-US" sz="2800" b="1" dirty="0"/>
              <a:t>　　　　　　　　　　「公共善」を「公共の福祉」と書き換え</a:t>
            </a:r>
            <a:endParaRPr lang="en-US" altLang="ja-JP" sz="2800" b="1" dirty="0"/>
          </a:p>
          <a:p>
            <a:endParaRPr lang="en-US" altLang="ja-JP" sz="2800" b="1" dirty="0"/>
          </a:p>
          <a:p>
            <a:pPr marL="0" indent="0">
              <a:buNone/>
            </a:pPr>
            <a:r>
              <a:rPr kumimoji="1" lang="ja-JP" altLang="en-US" sz="2800" b="1" dirty="0"/>
              <a:t>　　　</a:t>
            </a:r>
            <a:r>
              <a:rPr lang="ja-JP" altLang="en-US" sz="2800" b="1" dirty="0"/>
              <a:t>皆が参加し作り納得し守る＝公共善</a:t>
            </a:r>
            <a:endParaRPr lang="en-US" altLang="ja-JP" sz="2800" b="1" dirty="0"/>
          </a:p>
          <a:p>
            <a:pPr marL="0" indent="0">
              <a:buNone/>
            </a:pPr>
            <a:r>
              <a:rPr lang="ja-JP" altLang="en-US" sz="2800" b="1" dirty="0"/>
              <a:t>　　　　　　　　　　　　　　　　　　　　　　　👇</a:t>
            </a:r>
            <a:endParaRPr kumimoji="1" lang="en-US" altLang="ja-JP" sz="2800" b="1" dirty="0"/>
          </a:p>
          <a:p>
            <a:pPr marL="0" indent="0">
              <a:buNone/>
            </a:pPr>
            <a:r>
              <a:rPr lang="ja-JP" altLang="en-US" sz="2800" b="1" dirty="0"/>
              <a:t>　　　政府が決め、皆に守らせる＝公共の福祉</a:t>
            </a:r>
            <a:endParaRPr lang="en-US" altLang="ja-JP" sz="2800" b="1" dirty="0"/>
          </a:p>
          <a:p>
            <a:pPr marL="0" indent="0">
              <a:buNone/>
            </a:pPr>
            <a:endParaRPr kumimoji="1" lang="en-US" altLang="ja-JP" sz="2800" b="1" dirty="0"/>
          </a:p>
          <a:p>
            <a:pPr marL="0" indent="0">
              <a:buNone/>
            </a:pPr>
            <a:r>
              <a:rPr lang="ja-JP" altLang="en-US" sz="2800" b="1" dirty="0"/>
              <a:t>公共善において：個人の自由と権利は内包・一体</a:t>
            </a:r>
            <a:endParaRPr lang="en-US" altLang="ja-JP" sz="2800" b="1" dirty="0"/>
          </a:p>
          <a:p>
            <a:pPr marL="0" indent="0">
              <a:buNone/>
            </a:pPr>
            <a:r>
              <a:rPr kumimoji="1" lang="ja-JP" altLang="en-US" sz="2800" b="1" dirty="0"/>
              <a:t>公共の福祉において：個人の自由と権利は</a:t>
            </a:r>
            <a:endParaRPr kumimoji="1" lang="en-US" altLang="ja-JP" sz="2800" b="1" dirty="0"/>
          </a:p>
          <a:p>
            <a:pPr marL="0" indent="0">
              <a:buNone/>
            </a:pPr>
            <a:r>
              <a:rPr lang="ja-JP" altLang="en-US" sz="2800" b="1" dirty="0"/>
              <a:t>　　　　　　　　　　　　　　</a:t>
            </a:r>
            <a:r>
              <a:rPr kumimoji="1" lang="ja-JP" altLang="en-US" sz="2800" b="1" dirty="0"/>
              <a:t>公共との対立関係であり、</a:t>
            </a:r>
            <a:endParaRPr kumimoji="1" lang="en-US" altLang="ja-JP" sz="2800" b="1" dirty="0"/>
          </a:p>
          <a:p>
            <a:pPr marL="0" indent="0">
              <a:buNone/>
            </a:pPr>
            <a:r>
              <a:rPr lang="ja-JP" altLang="en-US" sz="2800" b="1" dirty="0"/>
              <a:t>　　　　　　　　　　　　　　そこから奪い取るもの</a:t>
            </a:r>
            <a:endParaRPr kumimoji="1"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84674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２０４０日本の幸福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b="1" dirty="0"/>
              <a:t>そこに住む人が幸福を実感</a:t>
            </a:r>
            <a:endParaRPr kumimoji="1" lang="en-US" altLang="ja-JP" b="1" dirty="0"/>
          </a:p>
          <a:p>
            <a:r>
              <a:rPr lang="ja-JP" altLang="en-US" b="1" dirty="0"/>
              <a:t>豊かな変化に富んだ自然環境</a:t>
            </a:r>
            <a:endParaRPr lang="en-US" altLang="ja-JP" b="1" dirty="0"/>
          </a:p>
          <a:p>
            <a:r>
              <a:rPr kumimoji="1" lang="ja-JP" altLang="en-US" b="1" dirty="0"/>
              <a:t>資源の限界を理解し克服する</a:t>
            </a:r>
            <a:endParaRPr kumimoji="1" lang="en-US" altLang="ja-JP" b="1" dirty="0"/>
          </a:p>
          <a:p>
            <a:r>
              <a:rPr lang="ja-JP" altLang="en-US" b="1" dirty="0"/>
              <a:t>豊かな健常社会</a:t>
            </a:r>
            <a:endParaRPr lang="en-US" altLang="ja-JP" b="1" dirty="0"/>
          </a:p>
          <a:p>
            <a:r>
              <a:rPr kumimoji="1" lang="ja-JP" altLang="en-US" b="1" dirty="0"/>
              <a:t>ダイナミックな平等社会</a:t>
            </a:r>
            <a:endParaRPr kumimoji="1" lang="en-US" altLang="ja-JP" b="1" dirty="0"/>
          </a:p>
          <a:p>
            <a:r>
              <a:rPr lang="ja-JP" altLang="en-US" b="1" dirty="0"/>
              <a:t>人本主義の徹底</a:t>
            </a:r>
            <a:endParaRPr lang="en-US" altLang="ja-JP" b="1" dirty="0"/>
          </a:p>
          <a:p>
            <a:r>
              <a:rPr kumimoji="1" lang="ja-JP" altLang="en-US" b="1" dirty="0"/>
              <a:t>政治・司法・行政の現代化</a:t>
            </a:r>
            <a:endParaRPr kumimoji="1" lang="en-US" altLang="ja-JP" b="1" dirty="0"/>
          </a:p>
          <a:p>
            <a:r>
              <a:rPr lang="ja-JP" altLang="en-US" b="1" dirty="0"/>
              <a:t>経済社会システムの改革</a:t>
            </a:r>
            <a:endParaRPr lang="en-US" altLang="ja-JP" b="1" dirty="0"/>
          </a:p>
          <a:p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277511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BCCE3C-1E26-4139-B2E6-C4734AA58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共通善を求める際の前提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280736-3564-4ACE-BB60-3A92AD4F0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09120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/>
              <a:t>四公準</a:t>
            </a:r>
            <a:r>
              <a:rPr lang="en-US" altLang="ja-JP" dirty="0"/>
              <a:t>(</a:t>
            </a:r>
            <a:r>
              <a:rPr lang="ja-JP" altLang="en-US" dirty="0"/>
              <a:t>正義・美徳・卓越・友愛）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　　　　　　　　　　　　　によるスクリーニング</a:t>
            </a:r>
            <a:endParaRPr kumimoji="1" lang="en-US" altLang="ja-JP" dirty="0"/>
          </a:p>
          <a:p>
            <a:r>
              <a:rPr lang="ja-JP" altLang="en-US" dirty="0"/>
              <a:t>アメリカの首枷からの解放</a:t>
            </a:r>
            <a:endParaRPr lang="en-US" altLang="ja-JP" dirty="0"/>
          </a:p>
          <a:p>
            <a:r>
              <a:rPr kumimoji="1" lang="ja-JP" altLang="en-US" dirty="0"/>
              <a:t>危機への対応と緊急性原則に基づく予算措置</a:t>
            </a:r>
            <a:endParaRPr kumimoji="1" lang="en-US" altLang="ja-JP" dirty="0"/>
          </a:p>
          <a:p>
            <a:r>
              <a:rPr lang="ja-JP" altLang="en-US" dirty="0"/>
              <a:t>多数決に依存しない民主主義的決定プロセス</a:t>
            </a:r>
            <a:endParaRPr lang="en-US" altLang="ja-JP" dirty="0"/>
          </a:p>
          <a:p>
            <a:r>
              <a:rPr kumimoji="1" lang="ja-JP" altLang="en-US" dirty="0"/>
              <a:t>ポジティブ心理学・行動経済学・幸福経済学など進化した社会科学の応用</a:t>
            </a:r>
            <a:endParaRPr kumimoji="1" lang="en-US" altLang="ja-JP" dirty="0"/>
          </a:p>
          <a:p>
            <a:r>
              <a:rPr lang="ja-JP" altLang="en-US" dirty="0"/>
              <a:t>新しい社会をつくる政策と</a:t>
            </a:r>
            <a:r>
              <a:rPr lang="en-US" altLang="ja-JP" dirty="0"/>
              <a:t>PPP</a:t>
            </a:r>
            <a:r>
              <a:rPr lang="ja-JP" altLang="en-US" dirty="0"/>
              <a:t>原則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             　</a:t>
            </a:r>
            <a:r>
              <a:rPr kumimoji="1" lang="en-US" altLang="ja-JP" dirty="0"/>
              <a:t>(Positive/Practical/Progressive)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3064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646FDC-C6FB-4201-9D58-C4CDB6209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共通善大項目例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767270-4EA1-4DA9-A856-126378158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/>
              <a:t>外交・安保・地球課題</a:t>
            </a:r>
            <a:endParaRPr kumimoji="1" lang="en-US" altLang="ja-JP" dirty="0"/>
          </a:p>
          <a:p>
            <a:r>
              <a:rPr lang="ja-JP" altLang="en-US" dirty="0"/>
              <a:t>成長経済から健常経済への転換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経済政策の目的・核　エネルギー政策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/>
              <a:t>財政透明化・新公租公課・・・・・・・</a:t>
            </a:r>
            <a:endParaRPr kumimoji="1" lang="en-US" altLang="ja-JP" dirty="0"/>
          </a:p>
          <a:p>
            <a:r>
              <a:rPr lang="ja-JP" altLang="en-US" dirty="0"/>
              <a:t>政治改革　国会再構築・多数決によらない決定・既存民主主義制度の検証と改善・官僚と制度改革・三権癒着構造の排除・・・・・・</a:t>
            </a:r>
            <a:endParaRPr lang="en-US" altLang="ja-JP" dirty="0"/>
          </a:p>
          <a:p>
            <a:r>
              <a:rPr kumimoji="1" lang="ja-JP" altLang="en-US" dirty="0"/>
              <a:t>社会課題：若者総合政策、高齢者ランディング制度、ベーシックライフ保証、「社会改善」運動・・</a:t>
            </a:r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4749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512</Words>
  <Application>Microsoft Macintosh PowerPoint</Application>
  <PresentationFormat>画面に合わせる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Kozuka Mincho Pr6N R</vt:lpstr>
      <vt:lpstr>Arial</vt:lpstr>
      <vt:lpstr>Calibri</vt:lpstr>
      <vt:lpstr>Office ​​テーマ</vt:lpstr>
      <vt:lpstr>共和党第三回結党準備会  共通善（Common Good）について</vt:lpstr>
      <vt:lpstr>共通善（Common　Good)</vt:lpstr>
      <vt:lpstr>共通善と公共の福祉</vt:lpstr>
      <vt:lpstr>２０４０日本の幸福</vt:lpstr>
      <vt:lpstr>共通善を求める際の前提</vt:lpstr>
      <vt:lpstr>共通善大項目例</vt:lpstr>
    </vt:vector>
  </TitlesOfParts>
  <Company>Ozzio 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共和党第三回結党準備会</dc:title>
  <dc:creator>Nobuhiko SUTO</dc:creator>
  <cp:lastModifiedBy>山本 百合子</cp:lastModifiedBy>
  <cp:revision>18</cp:revision>
  <cp:lastPrinted>2019-12-14T07:53:12Z</cp:lastPrinted>
  <dcterms:created xsi:type="dcterms:W3CDTF">2019-12-13T01:44:28Z</dcterms:created>
  <dcterms:modified xsi:type="dcterms:W3CDTF">2019-12-14T07:56:16Z</dcterms:modified>
</cp:coreProperties>
</file>